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418" r:id="rId91"/>
    <p:sldId id="391" r:id="rId92"/>
    <p:sldId id="417" r:id="rId93"/>
    <p:sldId id="394" r:id="rId94"/>
    <p:sldId id="392" r:id="rId95"/>
    <p:sldId id="342" r:id="rId96"/>
    <p:sldId id="343" r:id="rId97"/>
    <p:sldId id="344" r:id="rId98"/>
    <p:sldId id="345" r:id="rId99"/>
    <p:sldId id="346" r:id="rId100"/>
    <p:sldId id="347" r:id="rId101"/>
    <p:sldId id="348" r:id="rId102"/>
    <p:sldId id="349" r:id="rId103"/>
    <p:sldId id="350" r:id="rId104"/>
    <p:sldId id="351" r:id="rId105"/>
    <p:sldId id="398" r:id="rId106"/>
    <p:sldId id="352" r:id="rId107"/>
    <p:sldId id="353" r:id="rId108"/>
    <p:sldId id="354" r:id="rId109"/>
    <p:sldId id="356" r:id="rId110"/>
    <p:sldId id="357" r:id="rId111"/>
    <p:sldId id="359" r:id="rId112"/>
    <p:sldId id="358" r:id="rId113"/>
    <p:sldId id="360" r:id="rId114"/>
    <p:sldId id="361" r:id="rId115"/>
    <p:sldId id="362" r:id="rId116"/>
    <p:sldId id="363" r:id="rId117"/>
    <p:sldId id="364" r:id="rId118"/>
    <p:sldId id="366" r:id="rId119"/>
    <p:sldId id="365" r:id="rId120"/>
    <p:sldId id="367" r:id="rId121"/>
    <p:sldId id="369" r:id="rId122"/>
    <p:sldId id="370" r:id="rId123"/>
    <p:sldId id="371" r:id="rId124"/>
    <p:sldId id="372"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393" r:id="rId139"/>
    <p:sldId id="383" r:id="rId140"/>
    <p:sldId id="388" r:id="rId141"/>
    <p:sldId id="385" r:id="rId142"/>
    <p:sldId id="405" r:id="rId143"/>
    <p:sldId id="415" r:id="rId144"/>
    <p:sldId id="389" r:id="rId145"/>
    <p:sldId id="395" r:id="rId146"/>
    <p:sldId id="396" r:id="rId147"/>
    <p:sldId id="399" r:id="rId148"/>
    <p:sldId id="400" r:id="rId149"/>
    <p:sldId id="402" r:id="rId150"/>
    <p:sldId id="403" r:id="rId151"/>
    <p:sldId id="404" r:id="rId152"/>
    <p:sldId id="406" r:id="rId153"/>
    <p:sldId id="407" r:id="rId154"/>
    <p:sldId id="408" r:id="rId155"/>
    <p:sldId id="410" r:id="rId156"/>
    <p:sldId id="411" r:id="rId157"/>
    <p:sldId id="416" r:id="rId158"/>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7998" autoAdjust="0"/>
  </p:normalViewPr>
  <p:slideViewPr>
    <p:cSldViewPr>
      <p:cViewPr>
        <p:scale>
          <a:sx n="100" d="100"/>
          <a:sy n="100" d="100"/>
        </p:scale>
        <p:origin x="816" y="1590"/>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notesMaster" Target="notesMasters/notesMaster1.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commentAuthors" Target="commentAuthor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theme" Target="theme/theme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3.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2018/6/16</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152</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141</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145</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2018/6/16</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2018/6/16</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2018/6/16</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2018/6/16</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102.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0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0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40.tiff"/><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41.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52.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49.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4.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13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68.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2.png"/></Relationships>
</file>

<file path=ppt/slides/_rels/slide142.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77.png"/><Relationship Id="rId7" Type="http://schemas.openxmlformats.org/officeDocument/2006/relationships/image" Target="../media/image181.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0.png"/><Relationship Id="rId5" Type="http://schemas.openxmlformats.org/officeDocument/2006/relationships/image" Target="../media/image179.png"/><Relationship Id="rId4" Type="http://schemas.openxmlformats.org/officeDocument/2006/relationships/image" Target="../media/image178.png"/></Relationships>
</file>

<file path=ppt/slides/_rels/slide14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84.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86.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8.png"/></Relationships>
</file>

<file path=ppt/slides/_rels/slide153.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image" Target="../media/image189.png"/><Relationship Id="rId1" Type="http://schemas.openxmlformats.org/officeDocument/2006/relationships/slideLayout" Target="../slideLayouts/slideLayout7.xml"/><Relationship Id="rId5" Type="http://schemas.openxmlformats.org/officeDocument/2006/relationships/image" Target="../media/image192.png"/><Relationship Id="rId4" Type="http://schemas.openxmlformats.org/officeDocument/2006/relationships/image" Target="../media/image191.png"/></Relationships>
</file>

<file path=ppt/slides/_rels/slide154.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93.emf"/></Relationships>
</file>

<file path=ppt/slides/_rels/slide155.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3.emf"/></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62.gif"/><Relationship Id="rId5" Type="http://schemas.openxmlformats.org/officeDocument/2006/relationships/image" Target="../media/image61.gif"/><Relationship Id="rId4" Type="http://schemas.openxmlformats.org/officeDocument/2006/relationships/image" Target="../media/image60.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8.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emf"/><Relationship Id="rId9" Type="http://schemas.openxmlformats.org/officeDocument/2006/relationships/image" Target="../media/image89.tiff"/></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5.png"/><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97.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0068"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val="20000"/>
                    </a:ext>
                  </a:extLst>
                </a:gridCol>
                <a:gridCol w="3328080">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9510296"/>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dirty="0"/>
              <a:t>Web Storage (</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657"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3970318"/>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904"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id="{67DFF961-2F37-4CD6-81C8-6A0DCF6E1B48}"/>
              </a:ext>
            </a:extLst>
          </p:cNvPr>
          <p:cNvSpPr/>
          <p:nvPr/>
        </p:nvSpPr>
        <p:spPr>
          <a:xfrm>
            <a:off x="6883466" y="-10473"/>
            <a:ext cx="4610430" cy="3693319"/>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a:t>
            </a:r>
            <a:r>
              <a:rPr lang="zh-CN" altLang="en-US" dirty="0"/>
              <a:t>注意不是</a:t>
            </a:r>
            <a:r>
              <a:rPr lang="en-US" altLang="zh-CN" dirty="0"/>
              <a:t>threads</a:t>
            </a:r>
            <a:r>
              <a:rPr lang="en-US" dirty="0"/>
              <a:t>)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想比在</a:t>
            </a:r>
            <a:r>
              <a:rPr lang="en-US" altLang="zh-CN" dirty="0"/>
              <a:t>user space</a:t>
            </a:r>
            <a:r>
              <a:rPr lang="zh-CN" altLang="en-US" dirty="0"/>
              <a:t>中的</a:t>
            </a:r>
            <a:r>
              <a:rPr lang="en-US" altLang="zh-CN" dirty="0"/>
              <a:t>stack frame)</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Listener/Observer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L/O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store data (the model), another one to display data (the view), a third one to modify data (the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dirty="0" err="1"/>
              <a:t>getrusage</a:t>
            </a:r>
            <a:r>
              <a:rPr lang="en-US" altLang="zh-CN" dirty="0"/>
              <a:t>() 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361"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031325"/>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332"/>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580112"/>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22185</TotalTime>
  <Words>41006</Words>
  <Application>Microsoft Office PowerPoint</Application>
  <PresentationFormat>On-screen Show (4:3)</PresentationFormat>
  <Paragraphs>3235</Paragraphs>
  <Slides>157</Slides>
  <Notes>10</Notes>
  <HiddenSlides>0</HiddenSlides>
  <MMClips>0</MMClips>
  <ScaleCrop>false</ScaleCrop>
  <HeadingPairs>
    <vt:vector size="8" baseType="variant">
      <vt:variant>
        <vt:lpstr>Fonts Used</vt:lpstr>
      </vt:variant>
      <vt:variant>
        <vt:i4>25</vt:i4>
      </vt:variant>
      <vt:variant>
        <vt:lpstr>Theme</vt:lpstr>
      </vt:variant>
      <vt:variant>
        <vt:i4>1</vt:i4>
      </vt:variant>
      <vt:variant>
        <vt:lpstr>Embedded OLE Servers</vt:lpstr>
      </vt:variant>
      <vt:variant>
        <vt:i4>4</vt:i4>
      </vt:variant>
      <vt:variant>
        <vt:lpstr>Slide Titles</vt:lpstr>
      </vt:variant>
      <vt:variant>
        <vt:i4>157</vt:i4>
      </vt:variant>
    </vt:vector>
  </HeadingPairs>
  <TitlesOfParts>
    <vt:vector size="187" baseType="lpstr">
      <vt:lpstr>Arial Unicode MS</vt:lpstr>
      <vt:lpstr>DejaVu Sans Mono</vt:lpstr>
      <vt:lpstr>HGｺﾞｼｯｸM</vt:lpstr>
      <vt:lpstr>HGPｺﾞｼｯｸM</vt:lpstr>
      <vt:lpstr>Inconsolata</vt:lpstr>
      <vt:lpstr>inherit</vt:lpstr>
      <vt:lpstr>montserrat</vt:lpstr>
      <vt:lpstr>ＭＳ 明朝</vt:lpstr>
      <vt:lpstr>ＭＳ Ｐゴシック</vt:lpstr>
      <vt:lpstr>Open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Lucida Console</vt:lpstr>
      <vt:lpstr>Times</vt:lpstr>
      <vt:lpstr>Times New Roman</vt:lpstr>
      <vt:lpstr>Wingdings</vt:lpstr>
      <vt:lpstr>Office テーマ</vt:lpstr>
      <vt:lpstr>スライド</vt:lpstr>
      <vt:lpstr>Visio.Drawing.15</vt:lpstr>
      <vt:lpstr>Acrobat Document</vt:lpstr>
      <vt:lpstr>ワークシート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2715</cp:revision>
  <dcterms:created xsi:type="dcterms:W3CDTF">2016-01-14T23:49:10Z</dcterms:created>
  <dcterms:modified xsi:type="dcterms:W3CDTF">2018-06-16T11:08:02Z</dcterms:modified>
</cp:coreProperties>
</file>